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Fraunces Extra Bold"/>
      <p:regular r:id="rId16"/>
    </p:embeddedFont>
    <p:embeddedFont>
      <p:font typeface="Fraunces Extra Bold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057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 aplicado a la botánica: 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A644E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Optimización en el cultivo de tomates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758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939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480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0661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Máximo Vivas Escorihuela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584716"/>
            <a:ext cx="5995868" cy="596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Introducción al proyecto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44260" y="1526143"/>
            <a:ext cx="640234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 en la investigación botánica, enfoque innovador: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44260" y="2355294"/>
            <a:ext cx="6402348" cy="82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A644E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 pretenden revolucionar los métodos tradicionales de experimentación botánica, aportando precisión, velocidad y eficiencia en la selección de nuevas variedades.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1413" y="1543526"/>
            <a:ext cx="6402348" cy="64023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3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Problemática y solución propuesta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81156"/>
            <a:ext cx="1134070" cy="26335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07970"/>
            <a:ext cx="3126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Limitaciones actuales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9838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Necesidad de extensas superficies de cultivo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54674" y="37405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Periodos de experimentación prolongados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154674" y="418278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Alto requerimiento de personal especializado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154674" y="462498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Elevados costes operativos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14699"/>
            <a:ext cx="1134070" cy="219134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54674" y="5441513"/>
            <a:ext cx="32980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Implementación de ML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154674" y="593193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Modelos predictivos para optimizar recursos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2154674" y="637413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Reducción significativa de tiempos de espera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2154674" y="681632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Mejora en la eficiencia de selección varietal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63434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Fase de análisis inicial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02932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474595"/>
            <a:ext cx="557938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Exploración del DataSet original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99521" y="312670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Realizamos un análisis exhaustivo de los datos disponibles sobre variedades de tomate, características morfológicas, rendimientos y resistencias.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41948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Identificamos patrones significativos y relaciones entre variables que permitieron diseñar un modelo con auténtico valor científico y práctico.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583763"/>
            <a:ext cx="8063032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Profundización en el análisis de datos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2950" y="1538883"/>
            <a:ext cx="6365081" cy="849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u="sng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Generación de nuestro target personalizado: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42950" y="2557820"/>
            <a:ext cx="6365081" cy="2122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Desarrollamos un objetivo específico para nuestro modelo: la capacidad de predecir el éxito de nuevas variedades comparándolas con los parentales sin tratamiento.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42950" y="4850487"/>
            <a:ext cx="6365081" cy="1698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Este enfoque permitió evaluar el potencial real de mejora genética y optimizar los recursos destinados a variedades prometedoras.</a:t>
            </a:r>
            <a:endParaRPr lang="en-US" sz="2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989" y="1560076"/>
            <a:ext cx="6365081" cy="63650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6760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Selección y evaluación de modelos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2416731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61033" y="2457152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80396" y="249078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Modelos evaluados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80396" y="2956560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RandomForestClassifier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980396" y="3376732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KNeighborsClassifier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980396" y="3796903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GradientBoostingClassifier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980396" y="4217075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LogisticRegression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980396" y="4637246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XGBoost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80190" y="5412938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61033" y="5453360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80396" y="5486995"/>
            <a:ext cx="292107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Criterios de selección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80396" y="5952768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Rendimiento superior de XGBoost frente al resto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980396" y="6372939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Utilización de F1-Score como métrica principal, óptima entre precisión y sensibilidad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980396" y="7137916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Resultado máximo: 0.7379 de F1-score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688" y="430292"/>
            <a:ext cx="13535025" cy="94271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9519"/>
            <a:ext cx="6333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 propuesta de valor: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0636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Reducción de tiempo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0835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 la obtención de resultados experimentales válidos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0636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Ahorro de espacio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90835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 instalaciones de cultivo experimental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0318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06360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Optimización de recursos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90835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Humanos y materiales en el proceso de investigación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8899" y="749141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Próximos pasos: 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2002869"/>
            <a:ext cx="3850600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Evolución del proyecto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80098" y="2643664"/>
            <a:ext cx="626316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Ampliación de las fuentes de datos para entrenamiento, y con ello, lograr la implementación de técnicas de Deep Learning.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791426"/>
            <a:ext cx="62631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Desarrollo de sistemas de monitorización en tiempo real.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4582597"/>
            <a:ext cx="62631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Colaboraciones con instituciones científicas internacionales.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5373767"/>
            <a:ext cx="62631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Extrapolar esta tecnología a cualquier caso similar, cualquier fruta o verdura.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759" y="2030730"/>
            <a:ext cx="6263164" cy="428529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94759" y="6566773"/>
            <a:ext cx="62631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futuro del proyecto apunta hacia la integración de redes neuronales profundas y sistemas de aprendizaje continuo.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2025-06-30T00:09:23Z</dcterms:created>
  <dcterms:modified xsi:type="dcterms:W3CDTF">2025-06-30T00:09:23Z</dcterms:modified>
</cp:coreProperties>
</file>